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マップ&#10;&#10;自動的に生成された説明">
            <a:extLst>
              <a:ext uri="{FF2B5EF4-FFF2-40B4-BE49-F238E27FC236}">
                <a16:creationId xmlns:a16="http://schemas.microsoft.com/office/drawing/2014/main" id="{F857E4A2-B221-27E1-C974-1AAF39A13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975" y="1441132"/>
            <a:ext cx="2686050" cy="397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96BD1F00-1EF1-49CC-87E5-8C636ACFAB3C}"/>
</file>

<file path=customXml/itemProps2.xml><?xml version="1.0" encoding="utf-8"?>
<ds:datastoreItem xmlns:ds="http://schemas.openxmlformats.org/officeDocument/2006/customXml" ds:itemID="{BE2C1F2D-0960-4343-9D5D-738664EB06B4}"/>
</file>

<file path=customXml/itemProps3.xml><?xml version="1.0" encoding="utf-8"?>
<ds:datastoreItem xmlns:ds="http://schemas.openxmlformats.org/officeDocument/2006/customXml" ds:itemID="{B14B8141-1B80-4A82-9390-55C37E6D8916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2025-05-14T05:55:06Z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