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F3DEC20-A14D-8314-0DAC-BAA1B6402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FF2B5EF4-FFF2-40B4-BE49-F238E27FC236}">
                <a16:creationI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w16sdtfl="http://schemas.microsoft.com/office/word/2024/wordml/sdtformatlock" xmlns:arto="http://schemas.microsoft.com/office/word/2006/arto" xmlns:a16="http://schemas.microsoft.com/office/drawing/2014/main" xmlns:ask="http://schemas.microsoft.com/office/drawing/2018/sketchyshape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asvg="http://schemas.microsoft.com/office/drawing/2016/SVG/main" xmlns:lc="http://schemas.openxmlformats.org/drawingml/2006/lockedCanvas" id="{371D360F-EDA2-EF84-84F4-23CE59E28303}"/>
              </a:ext>
            </a:extLst>
          </a:blip>
          <a:stretch>
            <a:fillRect/>
          </a:stretch>
        </p:blipFill>
        <p:spPr>
          <a:xfrm>
            <a:off x="4053522" y="2075815"/>
            <a:ext cx="4084955" cy="27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4B169C2F-841B-4C52-83B8-5E13C7458F36}"/>
</file>

<file path=customXml/itemProps2.xml><?xml version="1.0" encoding="utf-8"?>
<ds:datastoreItem xmlns:ds="http://schemas.openxmlformats.org/officeDocument/2006/customXml" ds:itemID="{F80B3976-AD84-4D6E-B15F-F3D6D3ACB2A3}"/>
</file>

<file path=customXml/itemProps3.xml><?xml version="1.0" encoding="utf-8"?>
<ds:datastoreItem xmlns:ds="http://schemas.openxmlformats.org/officeDocument/2006/customXml" ds:itemID="{CDE047E5-C830-49B5-9C3A-7ED209BA0E1F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