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DFF73B5-4BEF-CFA3-8EE5-D61E8FE9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440" y="2641917"/>
            <a:ext cx="4389120" cy="1574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F3A9C5C-C915-466F-9B46-B39E03DCD84F}"/>
</file>

<file path=customXml/itemProps2.xml><?xml version="1.0" encoding="utf-8"?>
<ds:datastoreItem xmlns:ds="http://schemas.openxmlformats.org/officeDocument/2006/customXml" ds:itemID="{DD7AE2D6-77C2-4E72-BE6B-94D38A5D22F7}"/>
</file>

<file path=customXml/itemProps3.xml><?xml version="1.0" encoding="utf-8"?>
<ds:datastoreItem xmlns:ds="http://schemas.openxmlformats.org/officeDocument/2006/customXml" ds:itemID="{5E7860EE-B02B-4DFF-BF22-23812142A4C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