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94C2E13-27C9-F712-C5D2-0214750BD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252" y="2423160"/>
            <a:ext cx="4341495" cy="2011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51F89D63-A2D3-453F-8CF1-187959B5076D}"/>
</file>

<file path=customXml/itemProps2.xml><?xml version="1.0" encoding="utf-8"?>
<ds:datastoreItem xmlns:ds="http://schemas.openxmlformats.org/officeDocument/2006/customXml" ds:itemID="{EF2F4FFD-F0FC-4C2C-BE58-7EF65B240E5A}"/>
</file>

<file path=customXml/itemProps3.xml><?xml version="1.0" encoding="utf-8"?>
<ds:datastoreItem xmlns:ds="http://schemas.openxmlformats.org/officeDocument/2006/customXml" ds:itemID="{E91FEC28-2AFC-4ABB-A617-82785C66D0C7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