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7FB0C3B-05FB-B9AA-4D8E-4F102A1FA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335" y="2232978"/>
            <a:ext cx="5815330" cy="239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617CC52-8ABC-4347-B346-56BAC690DE6C}"/>
</file>

<file path=customXml/itemProps2.xml><?xml version="1.0" encoding="utf-8"?>
<ds:datastoreItem xmlns:ds="http://schemas.openxmlformats.org/officeDocument/2006/customXml" ds:itemID="{C0DF3AAD-6220-468E-BDC2-430804761644}"/>
</file>

<file path=customXml/itemProps3.xml><?xml version="1.0" encoding="utf-8"?>
<ds:datastoreItem xmlns:ds="http://schemas.openxmlformats.org/officeDocument/2006/customXml" ds:itemID="{7CF43FB9-CA91-499E-8F20-C856CE940F2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