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F912431-D1D3-7218-1BA2-97147A89C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FF2B5EF4-FFF2-40B4-BE49-F238E27FC236}">
                <a16:creationI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w16sdtfl="http://schemas.microsoft.com/office/word/2024/wordml/sdtformatlock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asvg="http://schemas.microsoft.com/office/drawing/2016/SVG/main" xmlns:a16="http://schemas.microsoft.com/office/drawing/2014/main" xmlns:arto="http://schemas.microsoft.com/office/word/2006/arto" xmlns:lc="http://schemas.openxmlformats.org/drawingml/2006/lockedCanvas" id="{01BC99D9-DF7E-C5DA-0601-AC2F6D48641B}"/>
              </a:ext>
            </a:extLst>
          </a:blip>
          <a:srcRect l="33405" t="44617" r="41966" b="30574"/>
          <a:stretch>
            <a:fillRect/>
          </a:stretch>
        </p:blipFill>
        <p:spPr>
          <a:xfrm>
            <a:off x="4580890" y="2570480"/>
            <a:ext cx="3030220" cy="1717040"/>
          </a:xfrm>
          <a:prstGeom prst="rect">
            <a:avLst/>
          </a:prstGeom>
          <a:ln w="28575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CAF74B5B-E8F0-4866-988A-BDDD5F46C515}"/>
</file>

<file path=customXml/itemProps2.xml><?xml version="1.0" encoding="utf-8"?>
<ds:datastoreItem xmlns:ds="http://schemas.openxmlformats.org/officeDocument/2006/customXml" ds:itemID="{2445C0B2-46C7-443D-84F4-C77F41D1417A}"/>
</file>

<file path=customXml/itemProps3.xml><?xml version="1.0" encoding="utf-8"?>
<ds:datastoreItem xmlns:ds="http://schemas.openxmlformats.org/officeDocument/2006/customXml" ds:itemID="{3C287B8B-C0A0-4727-A46C-43A8B8526B40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