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B854CB2-0B7B-244C-F998-19B38D1727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31" b="3233"/>
          <a:stretch/>
        </p:blipFill>
        <p:spPr bwMode="auto">
          <a:xfrm>
            <a:off x="2797175" y="2379980"/>
            <a:ext cx="6597650" cy="2098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2D36900-45C1-4EEE-B2E7-8154CFF466F6}"/>
</file>

<file path=customXml/itemProps2.xml><?xml version="1.0" encoding="utf-8"?>
<ds:datastoreItem xmlns:ds="http://schemas.openxmlformats.org/officeDocument/2006/customXml" ds:itemID="{0309C6F9-E0BA-455E-8996-46903E411AD5}"/>
</file>

<file path=customXml/itemProps3.xml><?xml version="1.0" encoding="utf-8"?>
<ds:datastoreItem xmlns:ds="http://schemas.openxmlformats.org/officeDocument/2006/customXml" ds:itemID="{ED447730-5298-435D-A795-DE6E8D59B332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