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A385218C-C8C2-39BF-98F6-B7E12113A6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1582" y="2153920"/>
            <a:ext cx="1687830" cy="1084580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74F813F0-6FE5-1818-7397-C4F4D3980B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8792" y="2150110"/>
            <a:ext cx="2841625" cy="118110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1E2A0A89-3C34-F75A-EDF0-7210E892BE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2377" y="3376295"/>
            <a:ext cx="2055495" cy="1331595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49F03E7E-6116-54C7-1A63-353964912F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73127" y="3407410"/>
            <a:ext cx="2106295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33A7D03A-5A5C-4461-B44D-59B1A59AB546}"/>
</file>

<file path=customXml/itemProps2.xml><?xml version="1.0" encoding="utf-8"?>
<ds:datastoreItem xmlns:ds="http://schemas.openxmlformats.org/officeDocument/2006/customXml" ds:itemID="{ED88997A-0336-44AE-A1AE-5C033E9A79E9}"/>
</file>

<file path=customXml/itemProps3.xml><?xml version="1.0" encoding="utf-8"?>
<ds:datastoreItem xmlns:ds="http://schemas.openxmlformats.org/officeDocument/2006/customXml" ds:itemID="{473B60A0-9928-408C-B7AF-3D31BBE82E43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2025-05-07T05:08:42Z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