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F3133A9-C514-3D01-2BEE-A0E32EC73DD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159076" y="2521267"/>
            <a:ext cx="3270424" cy="22262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56AA7355-6E8A-4550-8AAB-7286CBD9745F}"/>
</file>

<file path=customXml/itemProps2.xml><?xml version="1.0" encoding="utf-8"?>
<ds:datastoreItem xmlns:ds="http://schemas.openxmlformats.org/officeDocument/2006/customXml" ds:itemID="{2CDA50F9-74A0-4354-91D9-026E78849210}"/>
</file>

<file path=customXml/itemProps3.xml><?xml version="1.0" encoding="utf-8"?>
<ds:datastoreItem xmlns:ds="http://schemas.openxmlformats.org/officeDocument/2006/customXml" ds:itemID="{BA851F78-52BB-4429-BF4F-087E508B5419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