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1753F92-1ABB-A15B-E5D0-288A7611F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630" y="2548255"/>
            <a:ext cx="6174740" cy="1761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7054A5E8-6D14-4DB4-BE5C-5FD8E5B5F6F6}"/>
</file>

<file path=customXml/itemProps2.xml><?xml version="1.0" encoding="utf-8"?>
<ds:datastoreItem xmlns:ds="http://schemas.openxmlformats.org/officeDocument/2006/customXml" ds:itemID="{9002F86C-B080-49AD-8937-3430111355F0}"/>
</file>

<file path=customXml/itemProps3.xml><?xml version="1.0" encoding="utf-8"?>
<ds:datastoreItem xmlns:ds="http://schemas.openxmlformats.org/officeDocument/2006/customXml" ds:itemID="{7E9AF422-C82D-4E51-9A95-01467F68D27F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