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2025/5/7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2896517-D772-7621-9843-CC19183F6137}"/>
              </a:ext>
            </a:extLst>
          </p:cNvPr>
          <p:cNvGrpSpPr/>
          <p:nvPr/>
        </p:nvGrpSpPr>
        <p:grpSpPr>
          <a:xfrm>
            <a:off x="3572510" y="2620241"/>
            <a:ext cx="5046980" cy="1358900"/>
            <a:chOff x="3572510" y="2749550"/>
            <a:chExt cx="5046980" cy="1358900"/>
          </a:xfrm>
        </p:grpSpPr>
        <p:pic>
          <p:nvPicPr>
            <p:cNvPr id="2" name="図 1" descr="写真3">
              <a:extLst>
                <a:ext uri="{FF2B5EF4-FFF2-40B4-BE49-F238E27FC236}">
                  <a16:creationId xmlns:a16="http://schemas.microsoft.com/office/drawing/2014/main" id="{D8A34D7D-2F49-3D55-4E72-B0DA395CD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030" y="2749550"/>
              <a:ext cx="2410460" cy="1351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図 2" descr="写真1">
              <a:extLst>
                <a:ext uri="{FF2B5EF4-FFF2-40B4-BE49-F238E27FC236}">
                  <a16:creationId xmlns:a16="http://schemas.microsoft.com/office/drawing/2014/main" id="{13A8F82A-EA48-FD0C-7D44-D6B26F085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510" y="2749550"/>
              <a:ext cx="1811020" cy="1358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F5CBC09D45584B8EF473BCD079B9D7" ma:contentTypeVersion="21" ma:contentTypeDescription="新しいドキュメントを作成します。" ma:contentTypeScope="" ma:versionID="fe13b6b6c2ea0299752390032fdc8205">
  <xsd:schema xmlns:xsd="http://www.w3.org/2001/XMLSchema" xmlns:xs="http://www.w3.org/2001/XMLSchema" xmlns:p="http://schemas.microsoft.com/office/2006/metadata/properties" xmlns:ns2="321e8871-1c24-4f8a-8f1d-b9016d52d4a3" xmlns:ns3="8ee52e10-ab1a-4c94-9d82-ab5dbf513320" targetNamespace="http://schemas.microsoft.com/office/2006/metadata/properties" ma:root="true" ma:fieldsID="a27c41911092a132a016a46fdbec37de" ns2:_="" ns3:_="">
    <xsd:import namespace="321e8871-1c24-4f8a-8f1d-b9016d52d4a3"/>
    <xsd:import namespace="8ee52e10-ab1a-4c94-9d82-ab5dbf513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  <xsd:element ref="ns2:MediaServiceBillingMetadata" minOccurs="0"/>
                <xsd:element ref="ns2:_x66f4__x65b0__x6642__x523b_" minOccurs="0"/>
                <xsd:element ref="ns2:_x65e5__x4ed8__x3068__x6642__x523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e8871-1c24-4f8a-8f1d-b9016d52d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f804ebf9-b652-43cc-9369-06696671c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66f4__x65b0__x6642__x523b_" ma:index="23" nillable="true" ma:displayName="更新時刻" ma:format="DateTime" ma:internalName="_x66f4__x65b0__x6642__x523b_">
      <xsd:simpleType>
        <xsd:restriction base="dms:DateTime"/>
      </xsd:simpleType>
    </xsd:element>
    <xsd:element name="_x65e5__x4ed8__x3068__x6642__x523b_" ma:index="24" nillable="true" ma:displayName="日付と時刻" ma:format="DateTime" ma:internalName="_x65e5__x4ed8__x3068__x6642__x523b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2e10-ab1a-4c94-9d82-ab5dbf5133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ae99ec8-9ab7-4d58-9f97-a9fcb5e8df7b}" ma:internalName="TaxCatchAll" ma:showField="CatchAllData" ma:web="8ee52e10-ab1a-4c94-9d82-ab5dbf5133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1e8871-1c24-4f8a-8f1d-b9016d52d4a3">
      <Terms xmlns="http://schemas.microsoft.com/office/infopath/2007/PartnerControls"/>
    </lcf76f155ced4ddcb4097134ff3c332f>
    <TaxCatchAll xmlns="8ee52e10-ab1a-4c94-9d82-ab5dbf513320" xsi:nil="true"/>
    <_x66f4__x65b0__x6642__x523b_ xmlns="321e8871-1c24-4f8a-8f1d-b9016d52d4a3" xsi:nil="true"/>
    <_Flow_SignoffStatus xmlns="321e8871-1c24-4f8a-8f1d-b9016d52d4a3" xsi:nil="true"/>
    <_x65e5__x4ed8__x3068__x6642__x523b_ xmlns="321e8871-1c24-4f8a-8f1d-b9016d52d4a3" xsi:nil="true"/>
  </documentManagement>
</p:properties>
</file>

<file path=customXml/itemProps1.xml><?xml version="1.0" encoding="utf-8"?>
<ds:datastoreItem xmlns:ds="http://schemas.openxmlformats.org/officeDocument/2006/customXml" ds:itemID="{743A98B0-E86C-4A1C-A689-CD33415F053D}"/>
</file>

<file path=customXml/itemProps2.xml><?xml version="1.0" encoding="utf-8"?>
<ds:datastoreItem xmlns:ds="http://schemas.openxmlformats.org/officeDocument/2006/customXml" ds:itemID="{14B99688-7B73-4CB8-90B6-D9DE262E485F}"/>
</file>

<file path=customXml/itemProps3.xml><?xml version="1.0" encoding="utf-8"?>
<ds:datastoreItem xmlns:ds="http://schemas.openxmlformats.org/officeDocument/2006/customXml" ds:itemID="{F0DC90C3-B796-440E-8BA3-A17124CDC9CB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2024-04-12T05:53:26Z</dcterms:created>
  <dcterms:modified xsi:type="dcterms:W3CDTF">2025-05-07T04:58:19Z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0x01010027F5CBC09D45584B8EF473BCD079B9D7</vt:lpwstr>
  </property>
</Properties>
</file>