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DD881D9-1367-A586-9594-B8626AC57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345" y="1521142"/>
            <a:ext cx="3369310" cy="381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7BB2DF82-18B4-4A47-8061-B48D906454E2}"/>
</file>

<file path=customXml/itemProps2.xml><?xml version="1.0" encoding="utf-8"?>
<ds:datastoreItem xmlns:ds="http://schemas.openxmlformats.org/officeDocument/2006/customXml" ds:itemID="{AC88F477-8110-47BC-9C02-B76BA9DF889E}"/>
</file>

<file path=customXml/itemProps3.xml><?xml version="1.0" encoding="utf-8"?>
<ds:datastoreItem xmlns:ds="http://schemas.openxmlformats.org/officeDocument/2006/customXml" ds:itemID="{40DF1BDC-1689-4066-AAEC-ADC61931F787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