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55C967D-B95B-DDED-FB45-3B76EF000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420" y="2979420"/>
            <a:ext cx="89916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311CCE3-AA78-4EEE-8DCF-1EF15BDD719E}"/>
</file>

<file path=customXml/itemProps2.xml><?xml version="1.0" encoding="utf-8"?>
<ds:datastoreItem xmlns:ds="http://schemas.openxmlformats.org/officeDocument/2006/customXml" ds:itemID="{B0E55AE8-C4CB-491E-A3FF-7BBF43D8965D}"/>
</file>

<file path=customXml/itemProps3.xml><?xml version="1.0" encoding="utf-8"?>
<ds:datastoreItem xmlns:ds="http://schemas.openxmlformats.org/officeDocument/2006/customXml" ds:itemID="{1876FA51-77E8-46F6-B1EB-2A9EBC9EE6F3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