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レゴ, おもちゃ が含まれている画像&#10;&#10;自動的に生成された説明">
            <a:extLst>
              <a:ext uri="{FF2B5EF4-FFF2-40B4-BE49-F238E27FC236}">
                <a16:creationId xmlns:a16="http://schemas.microsoft.com/office/drawing/2014/main" id="{32C1430F-12DF-A793-4135-A820746D9E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372" y="2299652"/>
            <a:ext cx="2421255" cy="2258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79624CCE-398D-4A7B-867C-4584B04C5422}"/>
</file>

<file path=customXml/itemProps2.xml><?xml version="1.0" encoding="utf-8"?>
<ds:datastoreItem xmlns:ds="http://schemas.openxmlformats.org/officeDocument/2006/customXml" ds:itemID="{08716F55-9233-494E-BC28-F58CD74733D6}"/>
</file>

<file path=customXml/itemProps3.xml><?xml version="1.0" encoding="utf-8"?>
<ds:datastoreItem xmlns:ds="http://schemas.openxmlformats.org/officeDocument/2006/customXml" ds:itemID="{83B07D94-BD67-4B44-B7F7-38CACADEA61D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2025-05-07T04:59:02Z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