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67C7FA04-7295-4716-6F74-B56A497958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9205" y="1741805"/>
            <a:ext cx="4593590" cy="33743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x65e5__x4ed8__x3068__x6642__x523b_ xmlns="321e8871-1c24-4f8a-8f1d-b9016d52d4a3" xsi:nil="true"/>
    <_Flow_SignoffStatus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AC2287B6-975B-4C41-ACFB-EF86F5F95740}"/>
</file>

<file path=customXml/itemProps2.xml><?xml version="1.0" encoding="utf-8"?>
<ds:datastoreItem xmlns:ds="http://schemas.openxmlformats.org/officeDocument/2006/customXml" ds:itemID="{A986EDD6-63A3-46B8-9E43-609B293D59DB}"/>
</file>

<file path=customXml/itemProps3.xml><?xml version="1.0" encoding="utf-8"?>
<ds:datastoreItem xmlns:ds="http://schemas.openxmlformats.org/officeDocument/2006/customXml" ds:itemID="{EDFF28E8-086E-4987-945C-A65179F68E96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2025-05-13T07:52:17Z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