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320AD08-5341-1D9B-65A5-CB45A5D9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85" y="1874520"/>
            <a:ext cx="4659630" cy="31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Flow_SignoffStatus xmlns="321e8871-1c24-4f8a-8f1d-b9016d52d4a3" xsi:nil="true"/>
    <_x65e5__x4ed8__x3068__x6642__x523b_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3206E822-A941-4CD5-BCA2-A32FBB311EBF}"/>
</file>

<file path=customXml/itemProps2.xml><?xml version="1.0" encoding="utf-8"?>
<ds:datastoreItem xmlns:ds="http://schemas.openxmlformats.org/officeDocument/2006/customXml" ds:itemID="{3794EB61-5B42-414F-8542-C36F0163FBBE}"/>
</file>

<file path=customXml/itemProps3.xml><?xml version="1.0" encoding="utf-8"?>
<ds:datastoreItem xmlns:ds="http://schemas.openxmlformats.org/officeDocument/2006/customXml" ds:itemID="{0B694FAE-2438-4AEE-9734-B836ECDD4C03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2025-05-07T04:50:50Z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