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3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D17D7172-D6AD-8C70-99D1-920D29ABF8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8166" y="2685288"/>
            <a:ext cx="9535668" cy="148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316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7F1A18-97F5-4286-A35E-2811B5D9DD02}">
  <ds:schemaRefs>
    <ds:schemaRef ds:uri="http://schemas.microsoft.com/office/2006/metadata/properties"/>
    <ds:schemaRef ds:uri="http://schemas.microsoft.com/office/infopath/2007/PartnerControls"/>
    <ds:schemaRef ds:uri="321e8871-1c24-4f8a-8f1d-b9016d52d4a3"/>
    <ds:schemaRef ds:uri="8ee52e10-ab1a-4c94-9d82-ab5dbf513320"/>
  </ds:schemaRefs>
</ds:datastoreItem>
</file>

<file path=customXml/itemProps2.xml><?xml version="1.0" encoding="utf-8"?>
<ds:datastoreItem xmlns:ds="http://schemas.openxmlformats.org/officeDocument/2006/customXml" ds:itemID="{24F35187-20A6-4C00-B496-F11C1964C4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61AD6A-DC87-43A8-991C-D935AF43A3FF}"/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2025-05-30T02:02:46Z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