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033FFCB-3052-A945-C799-F56DBDEFC4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35" y="1198363"/>
            <a:ext cx="11370730" cy="44612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20</cp:revision>
  <dcterms:created xsi:type="dcterms:W3CDTF">2024-04-12T05:53:26Z</dcterms:created>
  <dcterms:modified xsi:type="dcterms:W3CDTF">2024-04-15T03:46:58Z</dcterms:modified>
</cp:coreProperties>
</file>