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35B4A84-76A3-070C-6725-3791F4891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904" y="629796"/>
            <a:ext cx="7786191" cy="5598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2024-04-15T03:46:12Z</dcterms:modified>
</cp:coreProperties>
</file>