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8F5432C-B7FD-B4B3-EE0B-D9FBEAD17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384" y="346670"/>
            <a:ext cx="8121231" cy="6164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2024-04-15T03:44:24Z</dcterms:modified>
</cp:coreProperties>
</file>