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D8F5432C-B7FD-B4B3-EE0B-D9FBEAD175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384" y="346670"/>
            <a:ext cx="8121231" cy="61646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19</cp:revision>
  <dcterms:created xsi:type="dcterms:W3CDTF">2024-04-12T05:53:26Z</dcterms:created>
  <dcterms:modified xsi:type="dcterms:W3CDTF">2024-04-15T03:44:24Z</dcterms:modified>
</cp:coreProperties>
</file>