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BF882A7-96CB-8753-59D7-BF775A655B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565" y="245526"/>
            <a:ext cx="9362870" cy="63669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2024-04-15T03:42:57Z</dcterms:modified>
</cp:coreProperties>
</file>