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3CBB0A0-4BFD-ACAB-F229-3B42053D9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80" y="240100"/>
            <a:ext cx="10811639" cy="6377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大久保３</cp:lastModifiedBy>
  <cp:revision>21</cp:revision>
  <dcterms:created xsi:type="dcterms:W3CDTF">2024-04-12T05:53:26Z</dcterms:created>
  <dcterms:modified xsi:type="dcterms:W3CDTF">2024-04-30T02:54:36Z</dcterms:modified>
</cp:coreProperties>
</file>