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9F7E3403-0397-69C6-4CE0-84580E7CE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29" y="2102607"/>
            <a:ext cx="10357941" cy="2652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2024-04-15T03:41:47Z</dcterms:modified>
</cp:coreProperties>
</file>