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E9103F9F-4795-FD21-103A-7179CCD3D2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902" y="1005724"/>
            <a:ext cx="11084196" cy="48465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19</cp:revision>
  <dcterms:created xsi:type="dcterms:W3CDTF">2024-04-12T05:53:26Z</dcterms:created>
  <dcterms:modified xsi:type="dcterms:W3CDTF">2024-04-15T03:40:57Z</dcterms:modified>
</cp:coreProperties>
</file>