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397D61F7-A046-254A-6722-59B8148144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172" y="234493"/>
            <a:ext cx="9795656" cy="63890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21</cp:revision>
  <dcterms:created xsi:type="dcterms:W3CDTF">2024-04-12T05:53:26Z</dcterms:created>
  <dcterms:modified xsi:type="dcterms:W3CDTF">2024-04-17T09:58:13Z</dcterms:modified>
</cp:coreProperties>
</file>