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7AAA616-2B2B-BC17-C70D-485ECD5A2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930" y="181221"/>
            <a:ext cx="9814140" cy="64955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2024-04-15T03:39:43Z</dcterms:modified>
</cp:coreProperties>
</file>