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2BB6A6A-A5D0-76C5-CA9C-F2346B9113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6" b="23944"/>
          <a:stretch/>
        </p:blipFill>
        <p:spPr bwMode="auto">
          <a:xfrm>
            <a:off x="2713886" y="221476"/>
            <a:ext cx="6764227" cy="29668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5691B2F-FDF1-3031-6C46-8E3BB7DC4C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885" y="3188326"/>
            <a:ext cx="6764227" cy="3309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2024-04-15T03:38:49Z</dcterms:modified>
</cp:coreProperties>
</file>