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AD90883-E107-E3D9-5146-6194E7D1E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72" y="777149"/>
            <a:ext cx="10664055" cy="53037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2024-04-15T03:37:50Z</dcterms:modified>
</cp:coreProperties>
</file>