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3D01B6D8-556D-AC07-76F3-3297972624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83" y="1677827"/>
            <a:ext cx="10825433" cy="35023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19</cp:revision>
  <dcterms:created xsi:type="dcterms:W3CDTF">2024-04-12T05:53:26Z</dcterms:created>
  <dcterms:modified xsi:type="dcterms:W3CDTF">2024-04-15T03:37:19Z</dcterms:modified>
</cp:coreProperties>
</file>