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EAC51CF-C6E0-EC87-9367-A8BC15409A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87" b="3197"/>
          <a:stretch/>
        </p:blipFill>
        <p:spPr bwMode="auto">
          <a:xfrm>
            <a:off x="1634817" y="1173051"/>
            <a:ext cx="8922365" cy="4511898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19</cp:revision>
  <dcterms:created xsi:type="dcterms:W3CDTF">2024-04-12T05:53:26Z</dcterms:created>
  <dcterms:modified xsi:type="dcterms:W3CDTF">2024-04-15T03:36:49Z</dcterms:modified>
</cp:coreProperties>
</file>