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CEA1E72-DA11-B745-FB15-FC365ECCA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463" y="1298129"/>
            <a:ext cx="9851073" cy="4261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2024-04-15T03:36:21Z</dcterms:modified>
</cp:coreProperties>
</file>