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B8C2C56-BFC2-714B-9B96-6BF6AE25D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4" y="727599"/>
            <a:ext cx="7044092" cy="54028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18</cp:revision>
  <dcterms:created xsi:type="dcterms:W3CDTF">2024-04-12T05:53:26Z</dcterms:created>
  <dcterms:modified xsi:type="dcterms:W3CDTF">2024-04-15T03:34:14Z</dcterms:modified>
</cp:coreProperties>
</file>