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6E8F03D4-52D1-FBA5-67B6-7CA94E183F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167" y="1176255"/>
            <a:ext cx="10403665" cy="45054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17</cp:revision>
  <dcterms:created xsi:type="dcterms:W3CDTF">2024-04-12T05:53:26Z</dcterms:created>
  <dcterms:modified xsi:type="dcterms:W3CDTF">2024-04-15T03:33:13Z</dcterms:modified>
</cp:coreProperties>
</file>