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F89DCE9-6BDB-ACF6-1489-0668426920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05" y="1535370"/>
            <a:ext cx="11434990" cy="3787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16</cp:revision>
  <dcterms:created xsi:type="dcterms:W3CDTF">2024-04-12T05:53:26Z</dcterms:created>
  <dcterms:modified xsi:type="dcterms:W3CDTF">2024-04-15T03:32:01Z</dcterms:modified>
</cp:coreProperties>
</file>