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6622CC7-B5B1-4DDE-EF60-4093DDA4FB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47" y="1568521"/>
            <a:ext cx="11313505" cy="37209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16</cp:revision>
  <dcterms:created xsi:type="dcterms:W3CDTF">2024-04-12T05:53:26Z</dcterms:created>
  <dcterms:modified xsi:type="dcterms:W3CDTF">2024-04-15T03:31:20Z</dcterms:modified>
</cp:coreProperties>
</file>