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10B42F96-47A3-753C-96DE-282D4863C2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0501" y="596546"/>
            <a:ext cx="8470998" cy="56649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17</cp:revision>
  <dcterms:created xsi:type="dcterms:W3CDTF">2024-04-12T05:53:26Z</dcterms:created>
  <dcterms:modified xsi:type="dcterms:W3CDTF">2024-04-15T03:30:31Z</dcterms:modified>
</cp:coreProperties>
</file>