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768F91E-AB78-1FDB-3F1A-B436A0319C9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41799" y="1385597"/>
            <a:ext cx="6908401" cy="40868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</dc:creator>
  <cp:lastModifiedBy>大久保</cp:lastModifiedBy>
  <cp:revision>16</cp:revision>
  <dcterms:created xsi:type="dcterms:W3CDTF">2024-04-12T05:53:26Z</dcterms:created>
  <dcterms:modified xsi:type="dcterms:W3CDTF">2024-04-15T03:29:47Z</dcterms:modified>
</cp:coreProperties>
</file>