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D8E3F7E-E74E-34F2-2399-B2B461865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89" y="1878430"/>
            <a:ext cx="10501021" cy="3101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16</cp:revision>
  <dcterms:created xsi:type="dcterms:W3CDTF">2024-04-12T05:53:26Z</dcterms:created>
  <dcterms:modified xsi:type="dcterms:W3CDTF">2024-04-15T03:29:02Z</dcterms:modified>
</cp:coreProperties>
</file>