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57F3423-D4B1-6D50-E1CC-306509D1F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854" y="240589"/>
            <a:ext cx="9932291" cy="63768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2024-04-15T03:28:33Z</dcterms:modified>
</cp:coreProperties>
</file>