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57F3423-D4B1-6D50-E1CC-306509D1F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54" y="240589"/>
            <a:ext cx="9932291" cy="6376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16</cp:revision>
  <dcterms:created xsi:type="dcterms:W3CDTF">2024-04-12T05:53:26Z</dcterms:created>
  <dcterms:modified xsi:type="dcterms:W3CDTF">2024-04-15T03:28:33Z</dcterms:modified>
</cp:coreProperties>
</file>