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590B0F43-68BB-87DD-7C5F-8B804D8C71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244" y="51744"/>
            <a:ext cx="3747511" cy="67545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大久保３</cp:lastModifiedBy>
  <cp:revision>19</cp:revision>
  <dcterms:created xsi:type="dcterms:W3CDTF">2024-04-12T05:53:26Z</dcterms:created>
  <dcterms:modified xsi:type="dcterms:W3CDTF">2024-05-07T04:36:42Z</dcterms:modified>
</cp:coreProperties>
</file>