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E5ECBDC-EEBD-872E-9542-7A5F451D7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063" y="1048287"/>
            <a:ext cx="9645874" cy="476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16</cp:revision>
  <dcterms:created xsi:type="dcterms:W3CDTF">2024-04-12T05:53:26Z</dcterms:created>
  <dcterms:modified xsi:type="dcterms:W3CDTF">2024-04-15T02:55:35Z</dcterms:modified>
</cp:coreProperties>
</file>