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FE4565D-A1BA-30FB-FB04-F7C5FFDC04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"/>
          <a:stretch/>
        </p:blipFill>
        <p:spPr bwMode="auto">
          <a:xfrm>
            <a:off x="3071263" y="948147"/>
            <a:ext cx="6049474" cy="49617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17</cp:revision>
  <dcterms:created xsi:type="dcterms:W3CDTF">2024-04-12T05:53:26Z</dcterms:created>
  <dcterms:modified xsi:type="dcterms:W3CDTF">2024-04-15T02:54:57Z</dcterms:modified>
</cp:coreProperties>
</file>