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グラフ, ダイアグラム&#10;&#10;自動的に生成された説明">
            <a:extLst>
              <a:ext uri="{FF2B5EF4-FFF2-40B4-BE49-F238E27FC236}">
                <a16:creationId xmlns:a16="http://schemas.microsoft.com/office/drawing/2014/main" id="{4D6212D8-FA83-F58C-6DF6-86146928D6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36" y="465567"/>
            <a:ext cx="11157728" cy="592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15</cp:revision>
  <dcterms:created xsi:type="dcterms:W3CDTF">2024-04-12T05:53:26Z</dcterms:created>
  <dcterms:modified xsi:type="dcterms:W3CDTF">2024-04-15T02:47:15Z</dcterms:modified>
</cp:coreProperties>
</file>