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6F3A59F-3A17-0E02-CE74-31E975A64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271" y="771271"/>
            <a:ext cx="8823458" cy="5315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14</cp:revision>
  <dcterms:created xsi:type="dcterms:W3CDTF">2024-04-12T05:53:26Z</dcterms:created>
  <dcterms:modified xsi:type="dcterms:W3CDTF">2024-04-15T02:24:14Z</dcterms:modified>
</cp:coreProperties>
</file>