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146B57D-1674-A52A-ADD3-88F3624D4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63" y="286227"/>
            <a:ext cx="11228674" cy="62855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17</cp:revision>
  <dcterms:created xsi:type="dcterms:W3CDTF">2024-04-12T05:53:26Z</dcterms:created>
  <dcterms:modified xsi:type="dcterms:W3CDTF">2024-04-24T12:02:13Z</dcterms:modified>
</cp:coreProperties>
</file>