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9FB8AAE-8294-D85F-00BC-81469F380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77" y="523391"/>
            <a:ext cx="10226445" cy="5811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14</cp:revision>
  <dcterms:created xsi:type="dcterms:W3CDTF">2024-04-12T05:53:26Z</dcterms:created>
  <dcterms:modified xsi:type="dcterms:W3CDTF">2024-04-15T02:22:00Z</dcterms:modified>
</cp:coreProperties>
</file>