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54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ECC8396-C518-C233-6BED-222FC2B3C2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348" y="383517"/>
            <a:ext cx="9537303" cy="6090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14</cp:revision>
  <dcterms:created xsi:type="dcterms:W3CDTF">2024-04-12T05:53:26Z</dcterms:created>
  <dcterms:modified xsi:type="dcterms:W3CDTF">2024-04-15T02:21:22Z</dcterms:modified>
</cp:coreProperties>
</file>