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A735EF9-337C-6534-F9F0-3F17975205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754" y="1117754"/>
            <a:ext cx="4622492" cy="46224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18</cp:revision>
  <dcterms:created xsi:type="dcterms:W3CDTF">2024-04-12T05:53:26Z</dcterms:created>
  <dcterms:modified xsi:type="dcterms:W3CDTF">2024-04-15T03:03:29Z</dcterms:modified>
</cp:coreProperties>
</file>