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C350425-72B5-F4FD-3C76-D1D0C225F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623" y="652623"/>
            <a:ext cx="5552754" cy="55527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18</cp:revision>
  <dcterms:created xsi:type="dcterms:W3CDTF">2024-04-12T05:53:26Z</dcterms:created>
  <dcterms:modified xsi:type="dcterms:W3CDTF">2024-04-15T03:02:14Z</dcterms:modified>
</cp:coreProperties>
</file>