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BC5AE30B-8A0D-F314-53B3-7D7D1F00DC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252" y="676252"/>
            <a:ext cx="5505496" cy="5505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</cp:lastModifiedBy>
  <cp:revision>18</cp:revision>
  <dcterms:created xsi:type="dcterms:W3CDTF">2024-04-12T05:53:26Z</dcterms:created>
  <dcterms:modified xsi:type="dcterms:W3CDTF">2024-04-15T03:01:38Z</dcterms:modified>
</cp:coreProperties>
</file>